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224">
          <p15:clr>
            <a:srgbClr val="A4A3A4"/>
          </p15:clr>
        </p15:guide>
        <p15:guide id="2" pos="7368">
          <p15:clr>
            <a:srgbClr val="A4A3A4"/>
          </p15:clr>
        </p15:guide>
        <p15:guide id="3" pos="312">
          <p15:clr>
            <a:srgbClr val="A4A3A4"/>
          </p15:clr>
        </p15:guide>
        <p15:guide id="4" orient="horz" pos="2856">
          <p15:clr>
            <a:srgbClr val="A4A3A4"/>
          </p15:clr>
        </p15:guide>
        <p15:guide id="5" pos="5928">
          <p15:clr>
            <a:srgbClr val="A4A3A4"/>
          </p15:clr>
        </p15:guide>
        <p15:guide id="6" pos="6168">
          <p15:clr>
            <a:srgbClr val="A4A3A4"/>
          </p15:clr>
        </p15:guide>
        <p15:guide id="7" pos="1512">
          <p15:clr>
            <a:srgbClr val="A4A3A4"/>
          </p15:clr>
        </p15:guide>
        <p15:guide id="8" orient="horz" pos="264">
          <p15:clr>
            <a:srgbClr val="A4A3A4"/>
          </p15:clr>
        </p15:guide>
        <p15:guide id="9" pos="2496">
          <p15:clr>
            <a:srgbClr val="A4A3A4"/>
          </p15:clr>
        </p15:guide>
        <p15:guide id="10" pos="2688">
          <p15:clr>
            <a:srgbClr val="A4A3A4"/>
          </p15:clr>
        </p15:guide>
        <p15:guide id="11" pos="4536">
          <p15:clr>
            <a:srgbClr val="A4A3A4"/>
          </p15:clr>
        </p15:guide>
        <p15:guide id="12" pos="4008">
          <p15:clr>
            <a:srgbClr val="A4A3A4"/>
          </p15:clr>
        </p15:guide>
        <p15:guide id="13" pos="4944">
          <p15:clr>
            <a:srgbClr val="A4A3A4"/>
          </p15:clr>
        </p15:guide>
        <p15:guide id="14" pos="5136">
          <p15:clr>
            <a:srgbClr val="A4A3A4"/>
          </p15:clr>
        </p15:guide>
        <p15:guide id="15" orient="horz" pos="1584">
          <p15:clr>
            <a:srgbClr val="A4A3A4"/>
          </p15:clr>
        </p15:guide>
        <p15:guide id="16" orient="horz" pos="2736">
          <p15:clr>
            <a:srgbClr val="A4A3A4"/>
          </p15:clr>
        </p15:guide>
        <p15:guide id="17" orient="horz" pos="3648">
          <p15:clr>
            <a:srgbClr val="A4A3A4"/>
          </p15:clr>
        </p15:guide>
        <p15:guide id="18" orient="horz" pos="864">
          <p15:clr>
            <a:srgbClr val="A4A3A4"/>
          </p15:clr>
        </p15:guide>
        <p15:guide id="19" orient="horz" pos="3984">
          <p15:clr>
            <a:srgbClr val="A4A3A4"/>
          </p15:clr>
        </p15:guide>
        <p15:guide id="20" pos="456">
          <p15:clr>
            <a:srgbClr val="A4A3A4"/>
          </p15:clr>
        </p15:guide>
        <p15:guide id="21" pos="7248">
          <p15:clr>
            <a:srgbClr val="A4A3A4"/>
          </p15:clr>
        </p15:guide>
        <p15:guide id="22" orient="horz" pos="1920">
          <p15:clr>
            <a:srgbClr val="A4A3A4"/>
          </p15:clr>
        </p15:guide>
        <p15:guide id="23" orient="horz" pos="2256">
          <p15:clr>
            <a:srgbClr val="A4A3A4"/>
          </p15:clr>
        </p15:guide>
        <p15:guide id="24" pos="7176">
          <p15:clr>
            <a:srgbClr val="A4A3A4"/>
          </p15:clr>
        </p15:guide>
        <p15:guide id="25" orient="horz" pos="1704">
          <p15:clr>
            <a:srgbClr val="A4A3A4"/>
          </p15:clr>
        </p15:guide>
        <p15:guide id="26" pos="4176">
          <p15:clr>
            <a:srgbClr val="A4A3A4"/>
          </p15:clr>
        </p15:guide>
        <p15:guide id="27" orient="horz" pos="2592">
          <p15:clr>
            <a:srgbClr val="A4A3A4"/>
          </p15:clr>
        </p15:guide>
        <p15:guide id="28" pos="6912">
          <p15:clr>
            <a:srgbClr val="A4A3A4"/>
          </p15:clr>
        </p15:guide>
        <p15:guide id="29" pos="35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224" orient="horz"/>
        <p:guide pos="7368"/>
        <p:guide pos="312"/>
        <p:guide pos="2856" orient="horz"/>
        <p:guide pos="5928"/>
        <p:guide pos="6168"/>
        <p:guide pos="1512"/>
        <p:guide pos="264" orient="horz"/>
        <p:guide pos="2496"/>
        <p:guide pos="2688"/>
        <p:guide pos="4536"/>
        <p:guide pos="4008"/>
        <p:guide pos="4944"/>
        <p:guide pos="5136"/>
        <p:guide pos="1584" orient="horz"/>
        <p:guide pos="2736" orient="horz"/>
        <p:guide pos="3648" orient="horz"/>
        <p:guide pos="864" orient="horz"/>
        <p:guide pos="3984" orient="horz"/>
        <p:guide pos="456"/>
        <p:guide pos="7248"/>
        <p:guide pos="1920" orient="horz"/>
        <p:guide pos="2256" orient="horz"/>
        <p:guide pos="7176"/>
        <p:guide pos="1704" orient="horz"/>
        <p:guide pos="4176"/>
        <p:guide pos="2592" orient="horz"/>
        <p:guide pos="6912"/>
        <p:guide pos="355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39c170648c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39c170648c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239c170648c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2267712" y="1408176"/>
            <a:ext cx="64008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  <a:defRPr sz="72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867912" y="5047488"/>
            <a:ext cx="5486400" cy="384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grpSp>
        <p:nvGrpSpPr>
          <p:cNvPr id="18" name="Google Shape;18;p2"/>
          <p:cNvGrpSpPr/>
          <p:nvPr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19" name="Google Shape;19;p2"/>
            <p:cNvCxnSpPr/>
            <p:nvPr/>
          </p:nvCxnSpPr>
          <p:spPr>
            <a:xfrm>
              <a:off x="3733800" y="5539861"/>
              <a:ext cx="6054153" cy="0"/>
            </a:xfrm>
            <a:prstGeom prst="straightConnector1">
              <a:avLst/>
            </a:prstGeom>
            <a:noFill/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2"/>
            <p:cNvCxnSpPr/>
            <p:nvPr/>
          </p:nvCxnSpPr>
          <p:spPr>
            <a:xfrm>
              <a:off x="9783803" y="5539861"/>
              <a:ext cx="2171700" cy="0"/>
            </a:xfrm>
            <a:prstGeom prst="straightConnector1">
              <a:avLst/>
            </a:prstGeom>
            <a:noFill/>
            <a:ln cap="flat" cmpd="sng" w="57150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 on the left">
  <p:cSld name="Three content on the left">
    <p:bg>
      <p:bgPr>
        <a:solidFill>
          <a:schemeClr val="accent5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1"/>
          <p:cNvSpPr/>
          <p:nvPr/>
        </p:nvSpPr>
        <p:spPr>
          <a:xfrm>
            <a:off x="8115301" y="0"/>
            <a:ext cx="407669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p11"/>
          <p:cNvGrpSpPr/>
          <p:nvPr/>
        </p:nvGrpSpPr>
        <p:grpSpPr>
          <a:xfrm>
            <a:off x="6317679" y="4564864"/>
            <a:ext cx="5858373" cy="385"/>
            <a:chOff x="5440605" y="5540787"/>
            <a:chExt cx="5858373" cy="385"/>
          </a:xfrm>
        </p:grpSpPr>
        <p:cxnSp>
          <p:nvCxnSpPr>
            <p:cNvPr id="114" name="Google Shape;114;p11"/>
            <p:cNvCxnSpPr/>
            <p:nvPr/>
          </p:nvCxnSpPr>
          <p:spPr>
            <a:xfrm>
              <a:off x="5440605" y="5541172"/>
              <a:ext cx="1797621" cy="0"/>
            </a:xfrm>
            <a:prstGeom prst="straightConnector1">
              <a:avLst/>
            </a:prstGeom>
            <a:noFill/>
            <a:ln cap="flat" cmpd="sng" w="5715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" name="Google Shape;115;p11"/>
            <p:cNvCxnSpPr/>
            <p:nvPr/>
          </p:nvCxnSpPr>
          <p:spPr>
            <a:xfrm>
              <a:off x="7237724" y="5540787"/>
              <a:ext cx="4061254" cy="0"/>
            </a:xfrm>
            <a:prstGeom prst="straightConnector1">
              <a:avLst/>
            </a:prstGeom>
            <a:noFill/>
            <a:ln cap="flat" cmpd="sng" w="571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16" name="Google Shape;116;p11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1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1"/>
          <p:cNvSpPr txBox="1"/>
          <p:nvPr>
            <p:ph type="title"/>
          </p:nvPr>
        </p:nvSpPr>
        <p:spPr>
          <a:xfrm>
            <a:off x="6217920" y="2514600"/>
            <a:ext cx="4846320" cy="1682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  <a:defRPr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1"/>
          <p:cNvSpPr txBox="1"/>
          <p:nvPr>
            <p:ph idx="1" type="body"/>
          </p:nvPr>
        </p:nvSpPr>
        <p:spPr>
          <a:xfrm>
            <a:off x="630936" y="1252728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1"/>
          <p:cNvSpPr txBox="1"/>
          <p:nvPr>
            <p:ph idx="2" type="body"/>
          </p:nvPr>
        </p:nvSpPr>
        <p:spPr>
          <a:xfrm>
            <a:off x="630936" y="3584448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3" type="body"/>
          </p:nvPr>
        </p:nvSpPr>
        <p:spPr>
          <a:xfrm>
            <a:off x="365760" y="1792224"/>
            <a:ext cx="4754880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11"/>
          <p:cNvSpPr txBox="1"/>
          <p:nvPr>
            <p:ph idx="4" type="body"/>
          </p:nvPr>
        </p:nvSpPr>
        <p:spPr>
          <a:xfrm>
            <a:off x="365760" y="4123944"/>
            <a:ext cx="4754880" cy="9418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11"/>
          <p:cNvSpPr txBox="1"/>
          <p:nvPr>
            <p:ph idx="5" type="body"/>
          </p:nvPr>
        </p:nvSpPr>
        <p:spPr>
          <a:xfrm>
            <a:off x="630936" y="5065776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11"/>
          <p:cNvSpPr txBox="1"/>
          <p:nvPr>
            <p:ph idx="6" type="body"/>
          </p:nvPr>
        </p:nvSpPr>
        <p:spPr>
          <a:xfrm>
            <a:off x="365760" y="5605272"/>
            <a:ext cx="4754880" cy="11432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bg>
      <p:bgPr>
        <a:solidFill>
          <a:schemeClr val="accent6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2"/>
          <p:cNvSpPr/>
          <p:nvPr/>
        </p:nvSpPr>
        <p:spPr>
          <a:xfrm>
            <a:off x="0" y="0"/>
            <a:ext cx="100203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2"/>
          <p:cNvSpPr txBox="1"/>
          <p:nvPr>
            <p:ph type="title"/>
          </p:nvPr>
        </p:nvSpPr>
        <p:spPr>
          <a:xfrm>
            <a:off x="2313432" y="1426464"/>
            <a:ext cx="6675120" cy="17028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  <a:defRPr sz="72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8" name="Google Shape;128;p12"/>
          <p:cNvGrpSpPr/>
          <p:nvPr/>
        </p:nvGrpSpPr>
        <p:grpSpPr>
          <a:xfrm>
            <a:off x="3979533" y="5799270"/>
            <a:ext cx="8212467" cy="0"/>
            <a:chOff x="3733800" y="5537385"/>
            <a:chExt cx="8212467" cy="0"/>
          </a:xfrm>
        </p:grpSpPr>
        <p:cxnSp>
          <p:nvCxnSpPr>
            <p:cNvPr id="129" name="Google Shape;129;p12"/>
            <p:cNvCxnSpPr/>
            <p:nvPr/>
          </p:nvCxnSpPr>
          <p:spPr>
            <a:xfrm>
              <a:off x="3733800" y="5537385"/>
              <a:ext cx="6054153" cy="0"/>
            </a:xfrm>
            <a:prstGeom prst="straightConnector1">
              <a:avLst/>
            </a:prstGeom>
            <a:noFill/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" name="Google Shape;130;p12"/>
            <p:cNvCxnSpPr/>
            <p:nvPr/>
          </p:nvCxnSpPr>
          <p:spPr>
            <a:xfrm>
              <a:off x="9774567" y="5537385"/>
              <a:ext cx="2171700" cy="0"/>
            </a:xfrm>
            <a:prstGeom prst="straightConnector1">
              <a:avLst/>
            </a:prstGeom>
            <a:noFill/>
            <a:ln cap="flat" cmpd="sng" w="5715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31" name="Google Shape;131;p12"/>
          <p:cNvSpPr txBox="1"/>
          <p:nvPr>
            <p:ph idx="1" type="body"/>
          </p:nvPr>
        </p:nvSpPr>
        <p:spPr>
          <a:xfrm>
            <a:off x="3877056" y="3383280"/>
            <a:ext cx="475488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b="1"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2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type="title"/>
          </p:nvPr>
        </p:nvSpPr>
        <p:spPr>
          <a:xfrm>
            <a:off x="4056992" y="1709738"/>
            <a:ext cx="7290458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1" type="body"/>
          </p:nvPr>
        </p:nvSpPr>
        <p:spPr>
          <a:xfrm>
            <a:off x="4056992" y="4589463"/>
            <a:ext cx="7290457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grpSp>
        <p:nvGrpSpPr>
          <p:cNvPr id="135" name="Google Shape;135;p13"/>
          <p:cNvGrpSpPr/>
          <p:nvPr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136" name="Google Shape;136;p13"/>
            <p:cNvCxnSpPr/>
            <p:nvPr/>
          </p:nvCxnSpPr>
          <p:spPr>
            <a:xfrm>
              <a:off x="3733800" y="5539861"/>
              <a:ext cx="6054153" cy="0"/>
            </a:xfrm>
            <a:prstGeom prst="straightConnector1">
              <a:avLst/>
            </a:prstGeom>
            <a:noFill/>
            <a:ln cap="flat" cmpd="sng" w="571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" name="Google Shape;137;p13"/>
            <p:cNvCxnSpPr/>
            <p:nvPr/>
          </p:nvCxnSpPr>
          <p:spPr>
            <a:xfrm>
              <a:off x="9783803" y="5539861"/>
              <a:ext cx="2171700" cy="0"/>
            </a:xfrm>
            <a:prstGeom prst="straightConnector1">
              <a:avLst/>
            </a:prstGeom>
            <a:noFill/>
            <a:ln cap="flat" cmpd="sng" w="57150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4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1" name="Google Shape;141;p14"/>
          <p:cNvSpPr txBox="1"/>
          <p:nvPr>
            <p:ph type="title"/>
          </p:nvPr>
        </p:nvSpPr>
        <p:spPr>
          <a:xfrm>
            <a:off x="838200" y="1115367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5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8" name="Google Shape;148;p1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9" name="Google Shape;149;p16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6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54" name="Google Shape;154;p1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5" name="Google Shape;155;p17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7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solidFill>
          <a:srgbClr val="D8BEB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2295144" y="1463040"/>
            <a:ext cx="7498080" cy="704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2322576" y="2953512"/>
            <a:ext cx="7470648" cy="329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/>
            </a:lvl1pPr>
            <a:lvl2pPr indent="-228600" lvl="1" marL="9144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i="1" sz="16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6" name="Google Shape;26;p3"/>
          <p:cNvGrpSpPr/>
          <p:nvPr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27" name="Google Shape;27;p3"/>
            <p:cNvCxnSpPr/>
            <p:nvPr/>
          </p:nvCxnSpPr>
          <p:spPr>
            <a:xfrm>
              <a:off x="2286319" y="5546299"/>
              <a:ext cx="7391400" cy="0"/>
            </a:xfrm>
            <a:prstGeom prst="straightConnector1">
              <a:avLst/>
            </a:prstGeom>
            <a:noFill/>
            <a:ln cap="flat" cmpd="sng" w="5715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9676016" y="5547202"/>
              <a:ext cx="2411430" cy="0"/>
            </a:xfrm>
            <a:prstGeom prst="straightConnector1">
              <a:avLst/>
            </a:prstGeom>
            <a:noFill/>
            <a:ln cap="flat" cmpd="sng" w="5715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 light">
  <p:cSld name="Title and two column light">
    <p:bg>
      <p:bgPr>
        <a:solidFill>
          <a:schemeClr val="accent6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"/>
          <p:cNvSpPr txBox="1"/>
          <p:nvPr>
            <p:ph type="title"/>
          </p:nvPr>
        </p:nvSpPr>
        <p:spPr>
          <a:xfrm>
            <a:off x="603504" y="1463040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  <a:defRPr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" type="body"/>
          </p:nvPr>
        </p:nvSpPr>
        <p:spPr>
          <a:xfrm>
            <a:off x="649224" y="2971800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2" type="body"/>
          </p:nvPr>
        </p:nvSpPr>
        <p:spPr>
          <a:xfrm>
            <a:off x="6236208" y="2971800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3" type="body"/>
          </p:nvPr>
        </p:nvSpPr>
        <p:spPr>
          <a:xfrm>
            <a:off x="365760" y="3401568"/>
            <a:ext cx="4754880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4" type="body"/>
          </p:nvPr>
        </p:nvSpPr>
        <p:spPr>
          <a:xfrm>
            <a:off x="5943600" y="3401568"/>
            <a:ext cx="4754880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38" name="Google Shape;38;p4"/>
          <p:cNvGrpSpPr/>
          <p:nvPr/>
        </p:nvGrpSpPr>
        <p:grpSpPr>
          <a:xfrm rot="10800000">
            <a:off x="726958" y="2521655"/>
            <a:ext cx="11480808" cy="1"/>
            <a:chOff x="2077471" y="5539116"/>
            <a:chExt cx="11480808" cy="1"/>
          </a:xfrm>
        </p:grpSpPr>
        <p:cxnSp>
          <p:nvCxnSpPr>
            <p:cNvPr id="39" name="Google Shape;39;p4"/>
            <p:cNvCxnSpPr/>
            <p:nvPr/>
          </p:nvCxnSpPr>
          <p:spPr>
            <a:xfrm>
              <a:off x="2077471" y="5539116"/>
              <a:ext cx="4755396" cy="0"/>
            </a:xfrm>
            <a:prstGeom prst="straightConnector1">
              <a:avLst/>
            </a:prstGeom>
            <a:noFill/>
            <a:ln cap="flat" cmpd="sng" w="5715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" name="Google Shape;40;p4"/>
            <p:cNvCxnSpPr/>
            <p:nvPr/>
          </p:nvCxnSpPr>
          <p:spPr>
            <a:xfrm>
              <a:off x="6816103" y="5539117"/>
              <a:ext cx="6742176" cy="0"/>
            </a:xfrm>
            <a:prstGeom prst="straightConnector1">
              <a:avLst/>
            </a:prstGeom>
            <a:noFill/>
            <a:ln cap="flat" cmpd="sng" w="57150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on the right">
  <p:cSld name="Two content on the right">
    <p:bg>
      <p:bgPr>
        <a:solidFill>
          <a:schemeClr val="lt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/>
          <p:nvPr/>
        </p:nvSpPr>
        <p:spPr>
          <a:xfrm>
            <a:off x="-12700" y="858"/>
            <a:ext cx="3060700" cy="68571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5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" name="Google Shape;45;p5"/>
          <p:cNvSpPr txBox="1"/>
          <p:nvPr>
            <p:ph type="title"/>
          </p:nvPr>
        </p:nvSpPr>
        <p:spPr>
          <a:xfrm>
            <a:off x="667512" y="1399032"/>
            <a:ext cx="4846320" cy="1682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  <a:defRPr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" type="body"/>
          </p:nvPr>
        </p:nvSpPr>
        <p:spPr>
          <a:xfrm>
            <a:off x="6245352" y="1252728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2" type="body"/>
          </p:nvPr>
        </p:nvSpPr>
        <p:spPr>
          <a:xfrm>
            <a:off x="6245352" y="3502152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3" type="body"/>
          </p:nvPr>
        </p:nvSpPr>
        <p:spPr>
          <a:xfrm>
            <a:off x="5989320" y="1792224"/>
            <a:ext cx="4754880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4" type="body"/>
          </p:nvPr>
        </p:nvSpPr>
        <p:spPr>
          <a:xfrm>
            <a:off x="5989320" y="3941064"/>
            <a:ext cx="4754880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50" name="Google Shape;50;p5"/>
          <p:cNvGrpSpPr/>
          <p:nvPr/>
        </p:nvGrpSpPr>
        <p:grpSpPr>
          <a:xfrm>
            <a:off x="-11882" y="3045007"/>
            <a:ext cx="4279082" cy="364"/>
            <a:chOff x="5475479" y="5537794"/>
            <a:chExt cx="4279082" cy="364"/>
          </a:xfrm>
        </p:grpSpPr>
        <p:cxnSp>
          <p:nvCxnSpPr>
            <p:cNvPr id="51" name="Google Shape;51;p5"/>
            <p:cNvCxnSpPr/>
            <p:nvPr/>
          </p:nvCxnSpPr>
          <p:spPr>
            <a:xfrm>
              <a:off x="5475479" y="5537976"/>
              <a:ext cx="3060700" cy="0"/>
            </a:xfrm>
            <a:prstGeom prst="straightConnector1">
              <a:avLst/>
            </a:prstGeom>
            <a:noFill/>
            <a:ln cap="flat" cmpd="sng" w="571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" name="Google Shape;52;p5"/>
            <p:cNvCxnSpPr/>
            <p:nvPr/>
          </p:nvCxnSpPr>
          <p:spPr>
            <a:xfrm flipH="1" rot="10800000">
              <a:off x="8537690" y="5537794"/>
              <a:ext cx="1216871" cy="364"/>
            </a:xfrm>
            <a:prstGeom prst="straightConnector1">
              <a:avLst/>
            </a:prstGeom>
            <a:noFill/>
            <a:ln cap="flat" cmpd="sng" w="5715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dark band">
  <p:cSld name="Title and content dark band">
    <p:bg>
      <p:bgPr>
        <a:solidFill>
          <a:schemeClr val="accent5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6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5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6"/>
          <p:cNvSpPr txBox="1"/>
          <p:nvPr>
            <p:ph type="title"/>
          </p:nvPr>
        </p:nvSpPr>
        <p:spPr>
          <a:xfrm>
            <a:off x="603504" y="1463040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Arial"/>
              <a:buNone/>
              <a:defRPr sz="5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6"/>
          <p:cNvSpPr txBox="1"/>
          <p:nvPr>
            <p:ph idx="1" type="body"/>
          </p:nvPr>
        </p:nvSpPr>
        <p:spPr>
          <a:xfrm>
            <a:off x="649224" y="3483864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6"/>
          <p:cNvSpPr txBox="1"/>
          <p:nvPr>
            <p:ph idx="2" type="body"/>
          </p:nvPr>
        </p:nvSpPr>
        <p:spPr>
          <a:xfrm>
            <a:off x="365760" y="3931920"/>
            <a:ext cx="4754880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6"/>
          <p:cNvSpPr txBox="1"/>
          <p:nvPr>
            <p:ph idx="3" type="body"/>
          </p:nvPr>
        </p:nvSpPr>
        <p:spPr>
          <a:xfrm>
            <a:off x="5943600" y="3931920"/>
            <a:ext cx="4754880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61" name="Google Shape;61;p6"/>
          <p:cNvGrpSpPr/>
          <p:nvPr/>
        </p:nvGrpSpPr>
        <p:grpSpPr>
          <a:xfrm flipH="1" rot="5400000">
            <a:off x="8764091" y="3943349"/>
            <a:ext cx="5829301" cy="0"/>
            <a:chOff x="2287349" y="55407920"/>
            <a:chExt cx="11160369" cy="0"/>
          </a:xfrm>
        </p:grpSpPr>
        <p:cxnSp>
          <p:nvCxnSpPr>
            <p:cNvPr id="62" name="Google Shape;62;p6"/>
            <p:cNvCxnSpPr/>
            <p:nvPr/>
          </p:nvCxnSpPr>
          <p:spPr>
            <a:xfrm rot="10800000">
              <a:off x="5934529" y="51760740"/>
              <a:ext cx="0" cy="7294360"/>
            </a:xfrm>
            <a:prstGeom prst="straightConnector1">
              <a:avLst/>
            </a:prstGeom>
            <a:noFill/>
            <a:ln cap="flat" cmpd="sng" w="4445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" name="Google Shape;63;p6"/>
            <p:cNvCxnSpPr/>
            <p:nvPr/>
          </p:nvCxnSpPr>
          <p:spPr>
            <a:xfrm rot="10800000">
              <a:off x="11514714" y="53474916"/>
              <a:ext cx="0" cy="3866008"/>
            </a:xfrm>
            <a:prstGeom prst="straightConnector1">
              <a:avLst/>
            </a:prstGeom>
            <a:noFill/>
            <a:ln cap="flat" cmpd="sng" w="444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bg>
      <p:bgPr>
        <a:solidFill>
          <a:srgbClr val="D8BEB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7"/>
          <p:cNvSpPr txBox="1"/>
          <p:nvPr>
            <p:ph type="title"/>
          </p:nvPr>
        </p:nvSpPr>
        <p:spPr>
          <a:xfrm>
            <a:off x="2295144" y="1463040"/>
            <a:ext cx="7498080" cy="704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8" name="Google Shape;68;p7"/>
          <p:cNvGrpSpPr/>
          <p:nvPr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69" name="Google Shape;69;p7"/>
            <p:cNvCxnSpPr/>
            <p:nvPr/>
          </p:nvCxnSpPr>
          <p:spPr>
            <a:xfrm>
              <a:off x="2286319" y="5546299"/>
              <a:ext cx="7391400" cy="0"/>
            </a:xfrm>
            <a:prstGeom prst="straightConnector1">
              <a:avLst/>
            </a:prstGeom>
            <a:noFill/>
            <a:ln cap="flat" cmpd="sng" w="5715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" name="Google Shape;70;p7"/>
            <p:cNvCxnSpPr/>
            <p:nvPr/>
          </p:nvCxnSpPr>
          <p:spPr>
            <a:xfrm>
              <a:off x="9676016" y="5547202"/>
              <a:ext cx="2411430" cy="0"/>
            </a:xfrm>
            <a:prstGeom prst="straightConnector1">
              <a:avLst/>
            </a:prstGeom>
            <a:noFill/>
            <a:ln cap="flat" cmpd="sng" w="5715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71" name="Google Shape;71;p7"/>
          <p:cNvSpPr txBox="1"/>
          <p:nvPr>
            <p:ph idx="1" type="body"/>
          </p:nvPr>
        </p:nvSpPr>
        <p:spPr>
          <a:xfrm>
            <a:off x="2322576" y="2971800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idx="2" type="body"/>
          </p:nvPr>
        </p:nvSpPr>
        <p:spPr>
          <a:xfrm>
            <a:off x="2322576" y="4443984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7"/>
          <p:cNvSpPr txBox="1"/>
          <p:nvPr>
            <p:ph idx="3" type="body"/>
          </p:nvPr>
        </p:nvSpPr>
        <p:spPr>
          <a:xfrm>
            <a:off x="2020824" y="3401568"/>
            <a:ext cx="8379220" cy="9752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7"/>
          <p:cNvSpPr txBox="1"/>
          <p:nvPr>
            <p:ph idx="4" type="body"/>
          </p:nvPr>
        </p:nvSpPr>
        <p:spPr>
          <a:xfrm>
            <a:off x="2020824" y="4901184"/>
            <a:ext cx="8379220" cy="9752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on the right dark">
  <p:cSld name="Two content on the right dark">
    <p:bg>
      <p:bgPr>
        <a:solidFill>
          <a:schemeClr val="accent5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/>
          <p:nvPr/>
        </p:nvSpPr>
        <p:spPr>
          <a:xfrm>
            <a:off x="3962399" y="858"/>
            <a:ext cx="8271641" cy="685714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8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8"/>
          <p:cNvSpPr txBox="1"/>
          <p:nvPr>
            <p:ph type="title"/>
          </p:nvPr>
        </p:nvSpPr>
        <p:spPr>
          <a:xfrm>
            <a:off x="667512" y="1399032"/>
            <a:ext cx="4846320" cy="1682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Font typeface="Arial"/>
              <a:buNone/>
              <a:defRPr sz="5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1" type="body"/>
          </p:nvPr>
        </p:nvSpPr>
        <p:spPr>
          <a:xfrm>
            <a:off x="6245352" y="1353312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b="1" sz="2200">
                <a:solidFill>
                  <a:schemeClr val="accent5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2" type="body"/>
          </p:nvPr>
        </p:nvSpPr>
        <p:spPr>
          <a:xfrm>
            <a:off x="6245352" y="3502152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b="1" sz="2200">
                <a:solidFill>
                  <a:schemeClr val="accent5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8"/>
          <p:cNvSpPr txBox="1"/>
          <p:nvPr>
            <p:ph idx="3" type="body"/>
          </p:nvPr>
        </p:nvSpPr>
        <p:spPr>
          <a:xfrm>
            <a:off x="5971032" y="1792224"/>
            <a:ext cx="4754880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•"/>
              <a:defRPr sz="1600">
                <a:solidFill>
                  <a:schemeClr val="accent5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•"/>
              <a:defRPr sz="1600">
                <a:solidFill>
                  <a:schemeClr val="accent5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•"/>
              <a:defRPr sz="1600">
                <a:solidFill>
                  <a:schemeClr val="accent5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•"/>
              <a:defRPr sz="1600">
                <a:solidFill>
                  <a:schemeClr val="accent5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8"/>
          <p:cNvSpPr txBox="1"/>
          <p:nvPr>
            <p:ph idx="4" type="body"/>
          </p:nvPr>
        </p:nvSpPr>
        <p:spPr>
          <a:xfrm>
            <a:off x="5971032" y="3941064"/>
            <a:ext cx="4754880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•"/>
              <a:defRPr sz="1600">
                <a:solidFill>
                  <a:schemeClr val="accent5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•"/>
              <a:defRPr sz="1600">
                <a:solidFill>
                  <a:schemeClr val="accent5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•"/>
              <a:defRPr sz="1600">
                <a:solidFill>
                  <a:schemeClr val="accent5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•"/>
              <a:defRPr sz="1600">
                <a:solidFill>
                  <a:schemeClr val="accent5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84" name="Google Shape;84;p8"/>
          <p:cNvGrpSpPr/>
          <p:nvPr/>
        </p:nvGrpSpPr>
        <p:grpSpPr>
          <a:xfrm>
            <a:off x="-28308" y="2514621"/>
            <a:ext cx="5666632" cy="0"/>
            <a:chOff x="5464255" y="5541151"/>
            <a:chExt cx="5666632" cy="0"/>
          </a:xfrm>
        </p:grpSpPr>
        <p:cxnSp>
          <p:nvCxnSpPr>
            <p:cNvPr id="85" name="Google Shape;85;p8"/>
            <p:cNvCxnSpPr/>
            <p:nvPr/>
          </p:nvCxnSpPr>
          <p:spPr>
            <a:xfrm>
              <a:off x="5464255" y="5541151"/>
              <a:ext cx="3991534" cy="0"/>
            </a:xfrm>
            <a:prstGeom prst="straightConnector1">
              <a:avLst/>
            </a:prstGeom>
            <a:noFill/>
            <a:ln cap="flat" cmpd="sng" w="57150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" name="Google Shape;86;p8"/>
            <p:cNvCxnSpPr/>
            <p:nvPr/>
          </p:nvCxnSpPr>
          <p:spPr>
            <a:xfrm>
              <a:off x="9454487" y="5541151"/>
              <a:ext cx="1676400" cy="0"/>
            </a:xfrm>
            <a:prstGeom prst="straightConnector1">
              <a:avLst/>
            </a:prstGeom>
            <a:noFill/>
            <a:ln cap="flat" cmpd="sng" w="571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bg>
      <p:bgPr>
        <a:solidFill>
          <a:srgbClr val="D8BEB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9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9"/>
          <p:cNvSpPr txBox="1"/>
          <p:nvPr>
            <p:ph type="title"/>
          </p:nvPr>
        </p:nvSpPr>
        <p:spPr>
          <a:xfrm>
            <a:off x="603504" y="1463040"/>
            <a:ext cx="10871708" cy="704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9"/>
          <p:cNvSpPr txBox="1"/>
          <p:nvPr>
            <p:ph idx="1" type="body"/>
          </p:nvPr>
        </p:nvSpPr>
        <p:spPr>
          <a:xfrm>
            <a:off x="649224" y="2980944"/>
            <a:ext cx="3282696" cy="11064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9"/>
          <p:cNvSpPr txBox="1"/>
          <p:nvPr>
            <p:ph idx="2" type="body"/>
          </p:nvPr>
        </p:nvSpPr>
        <p:spPr>
          <a:xfrm>
            <a:off x="4334256" y="2980944"/>
            <a:ext cx="3282696" cy="11064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9"/>
          <p:cNvSpPr txBox="1"/>
          <p:nvPr>
            <p:ph idx="3" type="body"/>
          </p:nvPr>
        </p:nvSpPr>
        <p:spPr>
          <a:xfrm>
            <a:off x="365760" y="4114800"/>
            <a:ext cx="3282696" cy="9752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9"/>
          <p:cNvSpPr txBox="1"/>
          <p:nvPr>
            <p:ph idx="4" type="body"/>
          </p:nvPr>
        </p:nvSpPr>
        <p:spPr>
          <a:xfrm>
            <a:off x="4005072" y="4114800"/>
            <a:ext cx="3282696" cy="9752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95" name="Google Shape;95;p9"/>
          <p:cNvGrpSpPr/>
          <p:nvPr/>
        </p:nvGrpSpPr>
        <p:grpSpPr>
          <a:xfrm>
            <a:off x="716788" y="2527173"/>
            <a:ext cx="10758424" cy="1564"/>
            <a:chOff x="2792270" y="5541172"/>
            <a:chExt cx="11391900" cy="158"/>
          </a:xfrm>
        </p:grpSpPr>
        <p:cxnSp>
          <p:nvCxnSpPr>
            <p:cNvPr id="96" name="Google Shape;96;p9"/>
            <p:cNvCxnSpPr/>
            <p:nvPr/>
          </p:nvCxnSpPr>
          <p:spPr>
            <a:xfrm>
              <a:off x="2792270" y="5541172"/>
              <a:ext cx="6760464" cy="0"/>
            </a:xfrm>
            <a:prstGeom prst="straightConnector1">
              <a:avLst/>
            </a:prstGeom>
            <a:noFill/>
            <a:ln cap="flat" cmpd="sng" w="5715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" name="Google Shape;97;p9"/>
            <p:cNvCxnSpPr/>
            <p:nvPr/>
          </p:nvCxnSpPr>
          <p:spPr>
            <a:xfrm>
              <a:off x="9552734" y="5541330"/>
              <a:ext cx="4631436" cy="0"/>
            </a:xfrm>
            <a:prstGeom prst="straightConnector1">
              <a:avLst/>
            </a:prstGeom>
            <a:noFill/>
            <a:ln cap="flat" cmpd="sng" w="5715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98" name="Google Shape;98;p9"/>
          <p:cNvSpPr txBox="1"/>
          <p:nvPr>
            <p:ph idx="5" type="body"/>
          </p:nvPr>
        </p:nvSpPr>
        <p:spPr>
          <a:xfrm>
            <a:off x="8266176" y="2980944"/>
            <a:ext cx="3282696" cy="11064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b="1" sz="22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9"/>
          <p:cNvSpPr txBox="1"/>
          <p:nvPr>
            <p:ph idx="6" type="body"/>
          </p:nvPr>
        </p:nvSpPr>
        <p:spPr>
          <a:xfrm>
            <a:off x="7973568" y="4114800"/>
            <a:ext cx="3282696" cy="9752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 dark">
  <p:cSld name="Title and two column dark">
    <p:bg>
      <p:bgPr>
        <a:solidFill>
          <a:schemeClr val="accent5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0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0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0"/>
          <p:cNvSpPr/>
          <p:nvPr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" name="Google Shape;104;p10"/>
          <p:cNvCxnSpPr/>
          <p:nvPr/>
        </p:nvCxnSpPr>
        <p:spPr>
          <a:xfrm>
            <a:off x="4267200" y="2523744"/>
            <a:ext cx="7924800" cy="883"/>
          </a:xfrm>
          <a:prstGeom prst="straightConnector1">
            <a:avLst/>
          </a:prstGeom>
          <a:noFill/>
          <a:ln cap="flat" cmpd="sng" w="571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5" name="Google Shape;105;p10"/>
          <p:cNvCxnSpPr/>
          <p:nvPr/>
        </p:nvCxnSpPr>
        <p:spPr>
          <a:xfrm>
            <a:off x="723384" y="2523744"/>
            <a:ext cx="3543816" cy="0"/>
          </a:xfrm>
          <a:prstGeom prst="straightConnector1">
            <a:avLst/>
          </a:prstGeom>
          <a:noFill/>
          <a:ln cap="flat" cmpd="sng" w="5715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6" name="Google Shape;106;p10"/>
          <p:cNvSpPr txBox="1"/>
          <p:nvPr>
            <p:ph type="title"/>
          </p:nvPr>
        </p:nvSpPr>
        <p:spPr>
          <a:xfrm>
            <a:off x="603504" y="1463040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649224" y="2971800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b="1" sz="22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10"/>
          <p:cNvSpPr txBox="1"/>
          <p:nvPr>
            <p:ph idx="2" type="body"/>
          </p:nvPr>
        </p:nvSpPr>
        <p:spPr>
          <a:xfrm>
            <a:off x="6236208" y="2971800"/>
            <a:ext cx="4828032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b="1" sz="22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10"/>
          <p:cNvSpPr txBox="1"/>
          <p:nvPr>
            <p:ph idx="3" type="body"/>
          </p:nvPr>
        </p:nvSpPr>
        <p:spPr>
          <a:xfrm>
            <a:off x="365760" y="3401568"/>
            <a:ext cx="5111496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10"/>
          <p:cNvSpPr txBox="1"/>
          <p:nvPr>
            <p:ph idx="4" type="body"/>
          </p:nvPr>
        </p:nvSpPr>
        <p:spPr>
          <a:xfrm>
            <a:off x="5943600" y="3401568"/>
            <a:ext cx="5111496" cy="1682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1115367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>
            <p:ph type="ctrTitle"/>
          </p:nvPr>
        </p:nvSpPr>
        <p:spPr>
          <a:xfrm>
            <a:off x="2441275" y="2851912"/>
            <a:ext cx="10644996" cy="2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 sz="4800"/>
              <a:t>SUMMER INTERSHIP-1</a:t>
            </a:r>
            <a:endParaRPr/>
          </a:p>
        </p:txBody>
      </p:sp>
      <p:sp>
        <p:nvSpPr>
          <p:cNvPr id="162" name="Google Shape;162;p18"/>
          <p:cNvSpPr txBox="1"/>
          <p:nvPr>
            <p:ph idx="1" type="subTitle"/>
          </p:nvPr>
        </p:nvSpPr>
        <p:spPr>
          <a:xfrm>
            <a:off x="8117858" y="4571847"/>
            <a:ext cx="4968300" cy="17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Jeet Haria(21IT043)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Parth Kalma(21IT057)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Ashish Khatwani(21IT066)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63" name="Google Shape;163;p18"/>
          <p:cNvPicPr preferRelativeResize="0"/>
          <p:nvPr/>
        </p:nvPicPr>
        <p:blipFill rotWithShape="1">
          <a:blip r:embed="rId3">
            <a:alphaModFix/>
          </a:blip>
          <a:srcRect b="0" l="26045" r="26584" t="8671"/>
          <a:stretch/>
        </p:blipFill>
        <p:spPr>
          <a:xfrm>
            <a:off x="0" y="0"/>
            <a:ext cx="1492370" cy="1453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11750" y="0"/>
            <a:ext cx="1560300" cy="14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0" name="Google Shape;230;p27"/>
          <p:cNvSpPr txBox="1"/>
          <p:nvPr>
            <p:ph type="title"/>
          </p:nvPr>
        </p:nvSpPr>
        <p:spPr>
          <a:xfrm>
            <a:off x="396240" y="82814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ABOUT US PAGE</a:t>
            </a:r>
            <a:endParaRPr/>
          </a:p>
        </p:txBody>
      </p:sp>
      <p:pic>
        <p:nvPicPr>
          <p:cNvPr id="231" name="Google Shape;231;p27"/>
          <p:cNvPicPr preferRelativeResize="0"/>
          <p:nvPr/>
        </p:nvPicPr>
        <p:blipFill rotWithShape="1">
          <a:blip r:embed="rId3">
            <a:alphaModFix/>
          </a:blip>
          <a:srcRect b="0" l="0" r="1009" t="13985"/>
          <a:stretch/>
        </p:blipFill>
        <p:spPr>
          <a:xfrm>
            <a:off x="419100" y="831050"/>
            <a:ext cx="11353800" cy="519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7" name="Google Shape;237;p28"/>
          <p:cNvSpPr txBox="1"/>
          <p:nvPr>
            <p:ph type="title"/>
          </p:nvPr>
        </p:nvSpPr>
        <p:spPr>
          <a:xfrm>
            <a:off x="396240" y="82814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EVERYTHING </a:t>
            </a:r>
            <a:r>
              <a:rPr lang="en-US">
                <a:solidFill>
                  <a:schemeClr val="dk1"/>
                </a:solidFill>
              </a:rPr>
              <a:t>PAGE</a:t>
            </a:r>
            <a:endParaRPr/>
          </a:p>
        </p:txBody>
      </p:sp>
      <p:pic>
        <p:nvPicPr>
          <p:cNvPr id="238" name="Google Shape;238;p28"/>
          <p:cNvPicPr preferRelativeResize="0"/>
          <p:nvPr/>
        </p:nvPicPr>
        <p:blipFill rotWithShape="1">
          <a:blip r:embed="rId3">
            <a:alphaModFix/>
          </a:blip>
          <a:srcRect b="0" l="0" r="0" t="14842"/>
          <a:stretch/>
        </p:blipFill>
        <p:spPr>
          <a:xfrm>
            <a:off x="152400" y="857475"/>
            <a:ext cx="5681925" cy="256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8"/>
          <p:cNvPicPr preferRelativeResize="0"/>
          <p:nvPr/>
        </p:nvPicPr>
        <p:blipFill rotWithShape="1">
          <a:blip r:embed="rId4">
            <a:alphaModFix/>
          </a:blip>
          <a:srcRect b="0" l="0" r="0" t="14081"/>
          <a:stretch/>
        </p:blipFill>
        <p:spPr>
          <a:xfrm>
            <a:off x="5924175" y="3200746"/>
            <a:ext cx="6155375" cy="2851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5" name="Google Shape;245;p29"/>
          <p:cNvSpPr txBox="1"/>
          <p:nvPr>
            <p:ph type="title"/>
          </p:nvPr>
        </p:nvSpPr>
        <p:spPr>
          <a:xfrm>
            <a:off x="396240" y="82814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SIDE PANEL CART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</p:txBody>
      </p:sp>
      <p:pic>
        <p:nvPicPr>
          <p:cNvPr id="246" name="Google Shape;246;p29"/>
          <p:cNvPicPr preferRelativeResize="0"/>
          <p:nvPr/>
        </p:nvPicPr>
        <p:blipFill rotWithShape="1">
          <a:blip r:embed="rId3">
            <a:alphaModFix/>
          </a:blip>
          <a:srcRect b="0" l="3091" r="0" t="12770"/>
          <a:stretch/>
        </p:blipFill>
        <p:spPr>
          <a:xfrm>
            <a:off x="719150" y="857837"/>
            <a:ext cx="10753699" cy="514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 txBox="1"/>
          <p:nvPr>
            <p:ph idx="12" type="sldNum"/>
          </p:nvPr>
        </p:nvSpPr>
        <p:spPr>
          <a:xfrm>
            <a:off x="10122408" y="301752"/>
            <a:ext cx="1673400" cy="27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3" name="Google Shape;253;p30"/>
          <p:cNvSpPr txBox="1"/>
          <p:nvPr>
            <p:ph type="title"/>
          </p:nvPr>
        </p:nvSpPr>
        <p:spPr>
          <a:xfrm>
            <a:off x="495304" y="70465"/>
            <a:ext cx="10515600" cy="57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CHECHKOUT PAGE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4" name="Google Shape;254;p30"/>
          <p:cNvSpPr txBox="1"/>
          <p:nvPr>
            <p:ph idx="2" type="body"/>
          </p:nvPr>
        </p:nvSpPr>
        <p:spPr>
          <a:xfrm>
            <a:off x="6236208" y="2971800"/>
            <a:ext cx="4827900" cy="490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0"/>
          <p:cNvSpPr txBox="1"/>
          <p:nvPr>
            <p:ph idx="4" type="body"/>
          </p:nvPr>
        </p:nvSpPr>
        <p:spPr>
          <a:xfrm>
            <a:off x="5943600" y="3401568"/>
            <a:ext cx="5111400" cy="168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30"/>
          <p:cNvPicPr preferRelativeResize="0"/>
          <p:nvPr/>
        </p:nvPicPr>
        <p:blipFill rotWithShape="1">
          <a:blip r:embed="rId3">
            <a:alphaModFix/>
          </a:blip>
          <a:srcRect b="0" l="3493" r="0" t="12671"/>
          <a:stretch/>
        </p:blipFill>
        <p:spPr>
          <a:xfrm>
            <a:off x="838200" y="901313"/>
            <a:ext cx="10515600" cy="5055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2" name="Google Shape;262;p31"/>
          <p:cNvSpPr txBox="1"/>
          <p:nvPr>
            <p:ph type="title"/>
          </p:nvPr>
        </p:nvSpPr>
        <p:spPr>
          <a:xfrm>
            <a:off x="396240" y="82814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CONTACT US PAGE</a:t>
            </a:r>
            <a:endParaRPr/>
          </a:p>
        </p:txBody>
      </p:sp>
      <p:pic>
        <p:nvPicPr>
          <p:cNvPr id="263" name="Google Shape;263;p31"/>
          <p:cNvPicPr preferRelativeResize="0"/>
          <p:nvPr/>
        </p:nvPicPr>
        <p:blipFill rotWithShape="1">
          <a:blip r:embed="rId3">
            <a:alphaModFix/>
          </a:blip>
          <a:srcRect b="0" l="0" r="0" t="14221"/>
          <a:stretch/>
        </p:blipFill>
        <p:spPr>
          <a:xfrm>
            <a:off x="419100" y="845599"/>
            <a:ext cx="11353801" cy="51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2"/>
          <p:cNvSpPr txBox="1"/>
          <p:nvPr>
            <p:ph type="title"/>
          </p:nvPr>
        </p:nvSpPr>
        <p:spPr>
          <a:xfrm>
            <a:off x="6987600" y="2584500"/>
            <a:ext cx="4518600" cy="9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269" name="Google Shape;269;p32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0" name="Google Shape;270;p32"/>
          <p:cNvSpPr txBox="1"/>
          <p:nvPr/>
        </p:nvSpPr>
        <p:spPr>
          <a:xfrm>
            <a:off x="165097" y="965743"/>
            <a:ext cx="5558400" cy="5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00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n-US" sz="22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My internship in WordPress web development was a valuable and rewarding experience that helped me gain practical skills and insights into the ecommerce industry. During my internship, I was able to create a fully functional online store for an apparel business using WordPress, WooCommerce, and various plugins and extensions. I learned how to choose a domain name, install WordPress and WooCommerce, select and customize a theme, add products and variations, test and launch the website, and promote it online. I also learned how to use tools such as Elementor,Astra Theme,etc tools</a:t>
            </a:r>
            <a:r>
              <a:rPr b="0" i="0" lang="en-US" sz="22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>
            <p:ph type="title"/>
          </p:nvPr>
        </p:nvSpPr>
        <p:spPr>
          <a:xfrm>
            <a:off x="2758448" y="2062620"/>
            <a:ext cx="55401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276" name="Google Shape;276;p33"/>
          <p:cNvSpPr txBox="1"/>
          <p:nvPr/>
        </p:nvSpPr>
        <p:spPr>
          <a:xfrm>
            <a:off x="6075895" y="4533896"/>
            <a:ext cx="6116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</a:rPr>
              <a:t>Jeet Haria(21IT043)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en-US" sz="2400">
                <a:solidFill>
                  <a:schemeClr val="lt1"/>
                </a:solidFill>
              </a:rPr>
              <a:t>Parth Kalma(21IT057)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en-US" sz="2400">
                <a:solidFill>
                  <a:schemeClr val="lt1"/>
                </a:solidFill>
              </a:rPr>
              <a:t>Ashish Khatwani(21IT066)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2450420" y="1635569"/>
            <a:ext cx="7498080" cy="704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</a:pPr>
            <a:r>
              <a:rPr lang="en-US"/>
              <a:t>WORDPRESS</a:t>
            </a:r>
            <a:endParaRPr/>
          </a:p>
        </p:txBody>
      </p:sp>
      <p:sp>
        <p:nvSpPr>
          <p:cNvPr id="170" name="Google Shape;170;p19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1" name="Google Shape;171;p19"/>
          <p:cNvSpPr txBox="1"/>
          <p:nvPr>
            <p:ph idx="1" type="body"/>
          </p:nvPr>
        </p:nvSpPr>
        <p:spPr>
          <a:xfrm>
            <a:off x="2322576" y="2953512"/>
            <a:ext cx="7470648" cy="329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2322576" y="2707716"/>
            <a:ext cx="8436116" cy="1427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Internship Supervisor : Dishang shah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Internship Duration : 08/05/2023 – 15/06/2023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Internship Company :</a:t>
            </a:r>
            <a:r>
              <a:rPr b="0" i="0" lang="en-US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DSU INFOTECH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type="title"/>
          </p:nvPr>
        </p:nvSpPr>
        <p:spPr>
          <a:xfrm>
            <a:off x="2450420" y="1635569"/>
            <a:ext cx="7498080" cy="704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</a:pPr>
            <a:r>
              <a:rPr lang="en-US"/>
              <a:t>ABOUT DSU INFOTECH</a:t>
            </a:r>
            <a:endParaRPr/>
          </a:p>
        </p:txBody>
      </p:sp>
      <p:sp>
        <p:nvSpPr>
          <p:cNvPr id="178" name="Google Shape;178;p20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2322576" y="2953512"/>
            <a:ext cx="7470648" cy="329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</a:pPr>
            <a:r>
              <a:t/>
            </a:r>
            <a:endParaRPr/>
          </a:p>
        </p:txBody>
      </p:sp>
      <p:sp>
        <p:nvSpPr>
          <p:cNvPr id="180" name="Google Shape;180;p20"/>
          <p:cNvSpPr txBox="1"/>
          <p:nvPr/>
        </p:nvSpPr>
        <p:spPr>
          <a:xfrm>
            <a:off x="2322576" y="2707716"/>
            <a:ext cx="8436116" cy="37881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DSU Infotech Lead by Dishang Shah established in 2012. </a:t>
            </a:r>
            <a:endParaRPr/>
          </a:p>
          <a:p>
            <a:pPr indent="-28575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Dsu Infotech create a simple, corporate,affordable, effective, and manageable website with our dedicated team of experts in the web development sectors.</a:t>
            </a:r>
            <a:endParaRPr/>
          </a:p>
          <a:p>
            <a:pPr indent="-28575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create Easy to Use Affordable Webview &amp; Hybrid Application for Android &amp; iOS on Kotlin, Java, Flutter, React Native &amp; Ionic Technology.</a:t>
            </a:r>
            <a:endParaRPr/>
          </a:p>
          <a:p>
            <a:pPr indent="-28575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 our Whatsapp API to Notify and send alert to your customer on whatsapp also develop your own whatsapp chatbot for Business automation.</a:t>
            </a:r>
            <a:endParaRPr/>
          </a:p>
          <a:p>
            <a:pPr indent="-28575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Every time a marketing representative of the company talks to a customer, follows up a lead or meets a sales prospect data is generated.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603504" y="1463040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</a:pPr>
            <a:r>
              <a:rPr lang="en-US"/>
              <a:t>INTRODUCTION TO WORDPRESS</a:t>
            </a:r>
            <a:endParaRPr/>
          </a:p>
        </p:txBody>
      </p:sp>
      <p:sp>
        <p:nvSpPr>
          <p:cNvPr id="186" name="Google Shape;186;p21"/>
          <p:cNvSpPr txBox="1"/>
          <p:nvPr>
            <p:ph idx="3" type="body"/>
          </p:nvPr>
        </p:nvSpPr>
        <p:spPr>
          <a:xfrm>
            <a:off x="600629" y="2701560"/>
            <a:ext cx="10253357" cy="2550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WordPress is the most popular CMS in the world, powering 39% of all websites on the internet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Char char="•"/>
            </a:pPr>
            <a:r>
              <a:rPr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WordPress is an open-source software that allows anyone to create and manage websites and blogs without any programming or design knowledge</a:t>
            </a:r>
            <a:r>
              <a:rPr b="0" i="0"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WordPress was created by Matt Mullenweg and Mike Little in 2003, based on a previous CMS called b2/cafelog</a:t>
            </a:r>
            <a:r>
              <a:rPr b="0" i="0"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1818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87" name="Google Shape;187;p21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693392" y="1560783"/>
            <a:ext cx="4828032" cy="1775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imes New Roman"/>
              <a:buNone/>
            </a:pPr>
            <a:r>
              <a:rPr lang="en-US" sz="4000">
                <a:latin typeface="Times New Roman"/>
                <a:ea typeface="Times New Roman"/>
                <a:cs typeface="Times New Roman"/>
                <a:sym typeface="Times New Roman"/>
              </a:rPr>
              <a:t>FEATURES OF WORDPRESS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2"/>
          <p:cNvSpPr txBox="1"/>
          <p:nvPr>
            <p:ph idx="11" type="ftr"/>
          </p:nvPr>
        </p:nvSpPr>
        <p:spPr>
          <a:xfrm>
            <a:off x="411480" y="301752"/>
            <a:ext cx="1828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Presentation title</a:t>
            </a:r>
            <a:endParaRPr/>
          </a:p>
        </p:txBody>
      </p:sp>
      <p:sp>
        <p:nvSpPr>
          <p:cNvPr id="194" name="Google Shape;194;p22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5" name="Google Shape;195;p22"/>
          <p:cNvSpPr txBox="1"/>
          <p:nvPr>
            <p:ph idx="4" type="body"/>
          </p:nvPr>
        </p:nvSpPr>
        <p:spPr>
          <a:xfrm>
            <a:off x="5053556" y="1077093"/>
            <a:ext cx="6742204" cy="52978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WordPress is theme-based, which means you can choose from thousands of free and premium design themes that suit your needs and preferences</a:t>
            </a:r>
            <a:r>
              <a:rPr b="0" i="0"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Char char="•"/>
            </a:pPr>
            <a:r>
              <a:rPr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WordPress is plugin-based, which means you can extend the functionality of your website with various modules that add features such as contact forms, e-commerce, security, SEO, etc</a:t>
            </a:r>
            <a:r>
              <a:rPr b="0" i="0"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Char char="•"/>
            </a:pPr>
            <a:r>
              <a:rPr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WordPress is multilingual, which means you can translate your website content into different languages and reach a global </a:t>
            </a:r>
            <a:r>
              <a:rPr lang="en-US">
                <a:solidFill>
                  <a:srgbClr val="111111"/>
                </a:solidFill>
              </a:rPr>
              <a:t>audience 2</a:t>
            </a:r>
            <a:r>
              <a:rPr b="0" i="0"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WordPress has a built-in media management system, which allows you to upload and manage images, videos, audio files, documents, etc., and use them with your text content</a:t>
            </a:r>
            <a:r>
              <a:rPr b="1" baseline="30000"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 b="0" i="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 b="0" i="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18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>
            <p:ph type="title"/>
          </p:nvPr>
        </p:nvSpPr>
        <p:spPr>
          <a:xfrm>
            <a:off x="603504" y="1463040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Arial"/>
              <a:buNone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WORDPRESS THEMES</a:t>
            </a:r>
            <a:endParaRPr/>
          </a:p>
        </p:txBody>
      </p:sp>
      <p:sp>
        <p:nvSpPr>
          <p:cNvPr id="201" name="Google Shape;201;p23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2" name="Google Shape;202;p23"/>
          <p:cNvSpPr txBox="1"/>
          <p:nvPr>
            <p:ph idx="2" type="body"/>
          </p:nvPr>
        </p:nvSpPr>
        <p:spPr>
          <a:xfrm>
            <a:off x="603504" y="3356599"/>
            <a:ext cx="8070875" cy="2719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A WordPress theme is a collection of files that define the appearance and layout of your website</a:t>
            </a:r>
            <a:r>
              <a:rPr b="0" i="0"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theme can include design elements such as colors, fonts, images, menus, widgets, etc</a:t>
            </a:r>
            <a:r>
              <a:rPr b="0" i="0" lang="en-US"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WordPress provides thousands of free and premium themes that you can choose from and install on your website</a:t>
            </a:r>
            <a:r>
              <a:rPr b="0" i="0" lang="en-US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34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You can also create your own custom theme or modify an existing one using code or a theme builder plugin</a:t>
            </a:r>
            <a:r>
              <a:rPr b="0" i="0" lang="en-US"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1818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</a:pPr>
            <a:r>
              <a:t/>
            </a:r>
            <a:endParaRPr b="0" i="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1864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title"/>
          </p:nvPr>
        </p:nvSpPr>
        <p:spPr>
          <a:xfrm>
            <a:off x="2346907" y="1371590"/>
            <a:ext cx="74982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</a:pPr>
            <a:r>
              <a:rPr lang="en-US"/>
              <a:t>PROJECT DETAILS</a:t>
            </a:r>
            <a:endParaRPr/>
          </a:p>
        </p:txBody>
      </p:sp>
      <p:sp>
        <p:nvSpPr>
          <p:cNvPr id="208" name="Google Shape;208;p24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9" name="Google Shape;209;p24"/>
          <p:cNvSpPr txBox="1"/>
          <p:nvPr/>
        </p:nvSpPr>
        <p:spPr>
          <a:xfrm>
            <a:off x="2950750" y="2738725"/>
            <a:ext cx="590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Welcome to </a:t>
            </a:r>
            <a:r>
              <a:rPr b="1" lang="en-US" sz="2400">
                <a:solidFill>
                  <a:srgbClr val="374151"/>
                </a:solidFill>
              </a:rPr>
              <a:t>DS Online Apparel store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4"/>
          <p:cNvSpPr txBox="1"/>
          <p:nvPr/>
        </p:nvSpPr>
        <p:spPr>
          <a:xfrm>
            <a:off x="1431984" y="3429000"/>
            <a:ext cx="94719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74151"/>
                </a:solidFill>
              </a:rPr>
              <a:t>At DS, we are more than just a clothing store – we are a destination for fashion enthusiasts and style-seekers. With a passion for fashion and a keen eye for trends, we curate a diverse collection of high-quality apparel that reflects individuality and inspires self-expression.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5"/>
          <p:cNvSpPr txBox="1"/>
          <p:nvPr>
            <p:ph type="title"/>
          </p:nvPr>
        </p:nvSpPr>
        <p:spPr>
          <a:xfrm>
            <a:off x="603504" y="1463040"/>
            <a:ext cx="10871708" cy="704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OUR VISION</a:t>
            </a:r>
            <a:br>
              <a:rPr lang="en-US" sz="5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216" name="Google Shape;216;p25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25"/>
          <p:cNvSpPr txBox="1"/>
          <p:nvPr>
            <p:ph idx="3" type="body"/>
          </p:nvPr>
        </p:nvSpPr>
        <p:spPr>
          <a:xfrm>
            <a:off x="356850" y="2705090"/>
            <a:ext cx="10563900" cy="3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8864" lvl="0" marL="283464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111111"/>
              </a:buClr>
              <a:buSzPts val="2000"/>
              <a:buFont typeface="Roboto"/>
              <a:buChar char="•"/>
            </a:pPr>
            <a:r>
              <a:rPr lang="en-US" sz="20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Our vision is to lead the change towards circular and climate positive fashion while being a fair and equal company. To continually create clothes and accessories that aspire to a kind of perfection that transcends fashion.</a:t>
            </a:r>
            <a:endParaRPr sz="20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8864" lvl="0" marL="28346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000"/>
              <a:buFont typeface="Roboto"/>
              <a:buChar char="•"/>
            </a:pPr>
            <a:r>
              <a:rPr lang="en-US" sz="20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To be the world’s leading online destination for fashion lovers, offering a curated selection of the best brands and styles, personalized service, and exceptional value.</a:t>
            </a:r>
            <a:endParaRPr sz="20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8864" lvl="0" marL="28346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000"/>
              <a:buFont typeface="Roboto"/>
              <a:buChar char="•"/>
            </a:pPr>
            <a:r>
              <a:rPr lang="en-US" sz="20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To create a more inclusive and sustainable fashion industry, where everyone can express their unique style and identity, while respecting the planet and the people who make our clothes.</a:t>
            </a:r>
            <a:endParaRPr sz="20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8864" lvl="0" marL="28346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000"/>
              <a:buFont typeface="Roboto"/>
              <a:buChar char="•"/>
            </a:pPr>
            <a:r>
              <a:rPr lang="en-US" sz="20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To empower women to feel confident and beautiful in their own skin, by providing high-quality, affordable, and ethically-made clothing that celebrates diversity and individuality.</a:t>
            </a:r>
            <a:endParaRPr sz="20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28346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7415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idx="12" type="sldNum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3" name="Google Shape;223;p26"/>
          <p:cNvSpPr txBox="1"/>
          <p:nvPr>
            <p:ph type="title"/>
          </p:nvPr>
        </p:nvSpPr>
        <p:spPr>
          <a:xfrm>
            <a:off x="72548" y="151251"/>
            <a:ext cx="10515600" cy="575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HOME PAGE</a:t>
            </a:r>
            <a:endParaRPr/>
          </a:p>
        </p:txBody>
      </p:sp>
      <p:pic>
        <p:nvPicPr>
          <p:cNvPr id="224" name="Google Shape;224;p26"/>
          <p:cNvPicPr preferRelativeResize="0"/>
          <p:nvPr/>
        </p:nvPicPr>
        <p:blipFill rotWithShape="1">
          <a:blip r:embed="rId3">
            <a:alphaModFix/>
          </a:blip>
          <a:srcRect b="0" l="0" r="1322" t="14067"/>
          <a:stretch/>
        </p:blipFill>
        <p:spPr>
          <a:xfrm>
            <a:off x="362375" y="869200"/>
            <a:ext cx="11433375" cy="51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10">
      <a:dk1>
        <a:srgbClr val="000000"/>
      </a:dk1>
      <a:lt1>
        <a:srgbClr val="FFFFFF"/>
      </a:lt1>
      <a:dk2>
        <a:srgbClr val="3B4546"/>
      </a:dk2>
      <a:lt2>
        <a:srgbClr val="E7E6E6"/>
      </a:lt2>
      <a:accent1>
        <a:srgbClr val="753F2C"/>
      </a:accent1>
      <a:accent2>
        <a:srgbClr val="637376"/>
      </a:accent2>
      <a:accent3>
        <a:srgbClr val="BE937E"/>
      </a:accent3>
      <a:accent4>
        <a:srgbClr val="576853"/>
      </a:accent4>
      <a:accent5>
        <a:srgbClr val="EDE9E6"/>
      </a:accent5>
      <a:accent6>
        <a:srgbClr val="D0CDC5"/>
      </a:accent6>
      <a:hlink>
        <a:srgbClr val="4F4F4F"/>
      </a:hlink>
      <a:folHlink>
        <a:srgbClr val="BE9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